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FC08122-D941-4FF1-94F7-B1DA83AFBD2E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7521E69-F2AF-4ED8-97C7-D8BD0B6E0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122-D941-4FF1-94F7-B1DA83AFBD2E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E69-F2AF-4ED8-97C7-D8BD0B6E0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122-D941-4FF1-94F7-B1DA83AFBD2E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E69-F2AF-4ED8-97C7-D8BD0B6E0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122-D941-4FF1-94F7-B1DA83AFBD2E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E69-F2AF-4ED8-97C7-D8BD0B6E0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122-D941-4FF1-94F7-B1DA83AFBD2E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E69-F2AF-4ED8-97C7-D8BD0B6E0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122-D941-4FF1-94F7-B1DA83AFBD2E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E69-F2AF-4ED8-97C7-D8BD0B6E0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C08122-D941-4FF1-94F7-B1DA83AFBD2E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521E69-F2AF-4ED8-97C7-D8BD0B6E0E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FC08122-D941-4FF1-94F7-B1DA83AFBD2E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7521E69-F2AF-4ED8-97C7-D8BD0B6E0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122-D941-4FF1-94F7-B1DA83AFBD2E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E69-F2AF-4ED8-97C7-D8BD0B6E0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122-D941-4FF1-94F7-B1DA83AFBD2E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E69-F2AF-4ED8-97C7-D8BD0B6E0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122-D941-4FF1-94F7-B1DA83AFBD2E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E69-F2AF-4ED8-97C7-D8BD0B6E0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FC08122-D941-4FF1-94F7-B1DA83AFBD2E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7521E69-F2AF-4ED8-97C7-D8BD0B6E0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Mechanics of Materials(ME-294)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8610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Mechanics is the branch of physics that is concerned with the analysis of the action of forces  on matter or material systems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Mechanics of materials </a:t>
            </a:r>
          </a:p>
          <a:p>
            <a:pPr>
              <a:buNone/>
            </a:pPr>
            <a:r>
              <a:rPr lang="en-US" b="1" dirty="0" smtClean="0"/>
              <a:t>	is a branch of applied mechanics that deals </a:t>
            </a:r>
            <a:r>
              <a:rPr lang="en-US" dirty="0" smtClean="0"/>
              <a:t>with the behavior of solid bodies subjected to various types of loading.</a:t>
            </a:r>
            <a:r>
              <a:rPr lang="en-US" i="1" dirty="0" smtClean="0"/>
              <a:t> The solid bodies considered </a:t>
            </a:r>
            <a:r>
              <a:rPr lang="en-US" dirty="0" smtClean="0"/>
              <a:t> include: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Bars with axial loads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Shafts in torsion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Beams in bending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Columns in compression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Other names for this field of study are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Strength of materials </a:t>
            </a:r>
          </a:p>
          <a:p>
            <a:pPr lvl="1"/>
            <a:r>
              <a:rPr lang="en-US" i="1" dirty="0" smtClean="0"/>
              <a:t> Mechanics of deformable bodies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principal objective of mechanics of materials is to determine the stresses, strains, and displacements in structures.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Study of mechanics of materials will provide the future engineer with the means of analyzing and designing various load bearing structures.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Both the analysis and design of a given structure involve the determination of </a:t>
            </a:r>
            <a:r>
              <a:rPr lang="en-US" i="1" dirty="0" smtClean="0"/>
              <a:t>stresses and deformations.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Applications: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 Engineering structures and machines, such as airplanes, automobiles, bridges, spacecraft, buildings, electric generators, gas turbines, and </a:t>
            </a:r>
            <a:r>
              <a:rPr lang="en-US" sz="8000" b="1" i="1" dirty="0" smtClean="0"/>
              <a:t>so forth, are usually formed by connecting </a:t>
            </a:r>
            <a:r>
              <a:rPr lang="en-US" sz="8000" dirty="0" smtClean="0"/>
              <a:t>various parts or members. </a:t>
            </a:r>
          </a:p>
          <a:p>
            <a:endParaRPr lang="en-US" sz="8000" dirty="0" smtClean="0"/>
          </a:p>
          <a:p>
            <a:r>
              <a:rPr lang="en-US" sz="8000" dirty="0" smtClean="0"/>
              <a:t>In most structures or machines, the primary function of a member is to support or transfer external forces (loads) that act on it, without failing. </a:t>
            </a:r>
          </a:p>
          <a:p>
            <a:pPr>
              <a:buNone/>
            </a:pPr>
            <a:endParaRPr lang="en-US" sz="8000" dirty="0" smtClean="0"/>
          </a:p>
          <a:p>
            <a:r>
              <a:rPr lang="en-US" sz="8000" dirty="0" smtClean="0"/>
              <a:t>Failure of a member may occur when it is loaded beyond its capacity to resist fracture, general yielding, excessive deflection, or instability 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sz="8000" b="1" dirty="0" smtClean="0"/>
          </a:p>
          <a:p>
            <a:r>
              <a:rPr lang="en-US" sz="8000" b="1" dirty="0" smtClean="0"/>
              <a:t>These types of failure depend on </a:t>
            </a:r>
            <a:r>
              <a:rPr lang="en-US" sz="8000" dirty="0" smtClean="0"/>
              <a:t>the nature of the load and the type of member.</a:t>
            </a:r>
          </a:p>
          <a:p>
            <a:endParaRPr lang="en-US" sz="8000" dirty="0" smtClean="0"/>
          </a:p>
          <a:p>
            <a:r>
              <a:rPr lang="en-US" sz="8000" dirty="0" smtClean="0"/>
              <a:t>In elementary mechanics of materials, members subjected to axial loads, bending, moments, and torsional forces are studied.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145</TotalTime>
  <Words>227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Georgia</vt:lpstr>
      <vt:lpstr>Trebuchet MS</vt:lpstr>
      <vt:lpstr>Wingdings 2</vt:lpstr>
      <vt:lpstr>Urban</vt:lpstr>
      <vt:lpstr>Mechanics of Materials(ME-294)</vt:lpstr>
      <vt:lpstr>Introduction:</vt:lpstr>
      <vt:lpstr>Objective:</vt:lpstr>
      <vt:lpstr>Applications: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Materials(ME-294)</dc:title>
  <dc:creator>AZAM</dc:creator>
  <cp:lastModifiedBy>Muhammad Azam</cp:lastModifiedBy>
  <cp:revision>15</cp:revision>
  <dcterms:created xsi:type="dcterms:W3CDTF">2015-02-01T13:29:53Z</dcterms:created>
  <dcterms:modified xsi:type="dcterms:W3CDTF">2015-04-27T05:16:59Z</dcterms:modified>
</cp:coreProperties>
</file>